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713" autoAdjust="0"/>
  </p:normalViewPr>
  <p:slideViewPr>
    <p:cSldViewPr>
      <p:cViewPr varScale="1">
        <p:scale>
          <a:sx n="106" d="100"/>
          <a:sy n="106" d="100"/>
        </p:scale>
        <p:origin x="-168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055F8-1D02-4417-9241-55C834FD9970}" type="datetimeFigureOut">
              <a:rPr lang="it-IT" smtClean="0"/>
              <a:pPr/>
              <a:t>30/05/2021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5576" y="692696"/>
            <a:ext cx="7772400" cy="792088"/>
          </a:xfrm>
        </p:spPr>
        <p:txBody>
          <a:bodyPr>
            <a:normAutofit/>
          </a:bodyPr>
          <a:lstStyle/>
          <a:p>
            <a:r>
              <a:rPr lang="it-IT" sz="4000" dirty="0" smtClean="0">
                <a:latin typeface="Times New Roman" pitchFamily="18" charset="0"/>
                <a:cs typeface="Times New Roman" pitchFamily="18" charset="0"/>
              </a:rPr>
              <a:t>Elaborato Esame di Stato</a:t>
            </a:r>
            <a:endParaRPr lang="it-IT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35696" y="1340768"/>
            <a:ext cx="5616624" cy="720080"/>
          </a:xfrm>
        </p:spPr>
        <p:txBody>
          <a:bodyPr>
            <a:normAutofit/>
          </a:bodyPr>
          <a:lstStyle/>
          <a:p>
            <a:r>
              <a:rPr lang="it-IT" sz="28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a.s. 2020/2021</a:t>
            </a:r>
            <a:endParaRPr lang="it-IT" sz="28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pic>
        <p:nvPicPr>
          <p:cNvPr id="1029" name="Picture 5" descr="C:\Users\Stefano\Desktop\Informatica\Maturita2021\elaborato\Viadotto_Itali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988840"/>
            <a:ext cx="4752528" cy="2603680"/>
          </a:xfrm>
          <a:prstGeom prst="rect">
            <a:avLst/>
          </a:prstGeom>
          <a:noFill/>
        </p:spPr>
      </p:pic>
      <p:sp>
        <p:nvSpPr>
          <p:cNvPr id="9" name="CasellaDiTesto 8"/>
          <p:cNvSpPr txBox="1"/>
          <p:nvPr/>
        </p:nvSpPr>
        <p:spPr>
          <a:xfrm>
            <a:off x="755576" y="4797152"/>
            <a:ext cx="7960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i="1" dirty="0" smtClean="0">
                <a:latin typeface="Times New Roman" pitchFamily="18" charset="0"/>
                <a:cs typeface="Times New Roman" pitchFamily="18" charset="0"/>
              </a:rPr>
              <a:t>“Sistema di manutenzione per ponti e viadotti”</a:t>
            </a:r>
            <a:endParaRPr lang="it-IT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588224" y="5517232"/>
            <a:ext cx="1907704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Candidato:</a:t>
            </a:r>
          </a:p>
          <a:p>
            <a:pPr>
              <a:lnSpc>
                <a:spcPct val="150000"/>
              </a:lnSpc>
            </a:pP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971600" y="5445224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Docente referente:</a:t>
            </a:r>
          </a:p>
          <a:p>
            <a:pPr>
              <a:lnSpc>
                <a:spcPct val="150000"/>
              </a:lnSpc>
            </a:pP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prof. Giuseppe Scaranello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Progettazione Fisica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8" name="Picture 4" descr="C:\Users\Stefano\Desktop\Informatica\Maturita2021\elaborato\screen_codice\create_table_inf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2419936"/>
            <a:ext cx="4963442" cy="2448923"/>
          </a:xfrm>
          <a:prstGeom prst="rect">
            <a:avLst/>
          </a:prstGeom>
          <a:noFill/>
        </p:spPr>
      </p:pic>
      <p:pic>
        <p:nvPicPr>
          <p:cNvPr id="6149" name="Picture 5" descr="C:\Users\Stefano\Desktop\Informatica\Maturita2021\elaborato\screen_codice\key_inf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5085184"/>
            <a:ext cx="5664076" cy="1003141"/>
          </a:xfrm>
          <a:prstGeom prst="rect">
            <a:avLst/>
          </a:prstGeom>
          <a:noFill/>
        </p:spPr>
      </p:pic>
      <p:sp>
        <p:nvSpPr>
          <p:cNvPr id="10" name="CasellaDiTesto 9"/>
          <p:cNvSpPr txBox="1"/>
          <p:nvPr/>
        </p:nvSpPr>
        <p:spPr>
          <a:xfrm>
            <a:off x="827584" y="1628800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>
                <a:latin typeface="Times New Roman" pitchFamily="18" charset="0"/>
                <a:cs typeface="Times New Roman" pitchFamily="18" charset="0"/>
              </a:rPr>
              <a:t>Query</a:t>
            </a:r>
            <a:r>
              <a:rPr lang="it-IT" sz="2800" dirty="0" smtClean="0">
                <a:latin typeface="Times New Roman" pitchFamily="18" charset="0"/>
                <a:cs typeface="Times New Roman" pitchFamily="18" charset="0"/>
              </a:rPr>
              <a:t> DDL</a:t>
            </a:r>
            <a:endParaRPr lang="it-IT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69269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Progettazione Fisica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827584" y="1628800"/>
            <a:ext cx="1970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>
                <a:latin typeface="Times New Roman" pitchFamily="18" charset="0"/>
                <a:cs typeface="Times New Roman" pitchFamily="18" charset="0"/>
              </a:rPr>
              <a:t>Query</a:t>
            </a:r>
            <a:r>
              <a:rPr lang="it-IT" sz="2800" dirty="0" smtClean="0">
                <a:latin typeface="Times New Roman" pitchFamily="18" charset="0"/>
                <a:cs typeface="Times New Roman" pitchFamily="18" charset="0"/>
              </a:rPr>
              <a:t> DML</a:t>
            </a:r>
            <a:endParaRPr lang="it-IT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C:\Users\Stefano\Desktop\Informatica\Maturita2021\elaborato\screen_codice\query_ind_bontà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528122"/>
            <a:ext cx="3960440" cy="5141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Portale Web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971600" y="1844824"/>
            <a:ext cx="52565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Registrazione</a:t>
            </a:r>
          </a:p>
          <a:p>
            <a:endParaRPr lang="it-IT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Infrastrutture</a:t>
            </a:r>
          </a:p>
          <a:p>
            <a:pPr>
              <a:buFont typeface="Arial" pitchFamily="34" charset="0"/>
              <a:buChar char="•"/>
            </a:pPr>
            <a:endParaRPr lang="it-IT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Informazioni Infrastrutture</a:t>
            </a:r>
          </a:p>
          <a:p>
            <a:pPr>
              <a:buFont typeface="Arial" pitchFamily="34" charset="0"/>
              <a:buChar char="•"/>
            </a:pPr>
            <a:endParaRPr lang="it-IT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Mappa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69269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Portale Web: Registrazione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 descr="C:\Users\Stefano\Desktop\Informatica\Maturita2021\elaborato\screen_sito\registrazion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556792"/>
            <a:ext cx="3539219" cy="3896577"/>
          </a:xfrm>
          <a:prstGeom prst="rect">
            <a:avLst/>
          </a:prstGeom>
          <a:noFill/>
        </p:spPr>
      </p:pic>
      <p:pic>
        <p:nvPicPr>
          <p:cNvPr id="8195" name="Picture 3" descr="C:\Users\Stefano\Desktop\Informatica\Maturita2021\elaborato\screen_codice\emailExis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1628800"/>
            <a:ext cx="4322271" cy="44324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69269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Portale Web: Infrastrutture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9" name="Picture 3" descr="C:\Users\Stefano\Desktop\Informatica\Maturita2021\elaborato\screen_sito\infrastrut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1182" y="1844824"/>
            <a:ext cx="7081218" cy="3672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69269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Portale Web: Infrastrutture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 descr="C:\Users\Stefano\Desktop\Informatica\Maturita2021\elaborato\screen_codice\fetch_infrastrut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484784"/>
            <a:ext cx="4680520" cy="48689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Stefano\Desktop\Informatica\Maturita2021\elaborato\screen_sito\infr-inf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88840"/>
            <a:ext cx="7643701" cy="4752528"/>
          </a:xfrm>
          <a:prstGeom prst="rect">
            <a:avLst/>
          </a:prstGeom>
          <a:noFill/>
        </p:spPr>
      </p:pic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692696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Portale Web: </a:t>
            </a:r>
          </a:p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Informazioni Infrastrutture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692696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Portale Web: </a:t>
            </a:r>
          </a:p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Informazioni Infrastrutture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 descr="C:\Users\Stefano\Desktop\Informatica\Maturita2021\elaborato\screen_codice\to_sen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132856"/>
            <a:ext cx="3030097" cy="1152128"/>
          </a:xfrm>
          <a:prstGeom prst="rect">
            <a:avLst/>
          </a:prstGeom>
          <a:noFill/>
        </p:spPr>
      </p:pic>
      <p:pic>
        <p:nvPicPr>
          <p:cNvPr id="11267" name="Picture 3" descr="C:\Users\Stefano\Desktop\Informatica\Maturita2021\elaborato\screen_codice\new_appalt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132856"/>
            <a:ext cx="3384376" cy="44797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69269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Portale Web: Mappa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 descr="C:\Users\Stefano\Desktop\Informatica\Maturita2021\elaborato\screen_sito\mapp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477116"/>
            <a:ext cx="7666360" cy="49748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692696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Portale Web: Mappa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 descr="C:\Users\Stefano\Desktop\Informatica\Maturita2021\elaborato\screen_codice\marker_mapp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204864"/>
            <a:ext cx="8658099" cy="26642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971600" y="1268760"/>
            <a:ext cx="5976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Introduzione al progetto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971600" y="2708920"/>
            <a:ext cx="4536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Portale web</a:t>
            </a:r>
          </a:p>
          <a:p>
            <a:endParaRPr lang="it-IT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Infrastruttura di rete</a:t>
            </a:r>
            <a:endParaRPr lang="it-IT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Schema di Rete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971600" y="2996952"/>
            <a:ext cx="64087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Sede Centrale</a:t>
            </a:r>
          </a:p>
          <a:p>
            <a:endParaRPr lang="it-IT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Rete del Ministero dei Trasporti</a:t>
            </a:r>
          </a:p>
          <a:p>
            <a:pPr>
              <a:buFont typeface="Arial" pitchFamily="34" charset="0"/>
              <a:buChar char="•"/>
            </a:pPr>
            <a:endParaRPr lang="it-IT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Rete Accentratore e Ponti</a:t>
            </a:r>
          </a:p>
        </p:txBody>
      </p:sp>
      <p:pic>
        <p:nvPicPr>
          <p:cNvPr id="15362" name="Picture 2" descr="C:\Users\Stefano\Desktop\Informatica\Maturita2021\elaborato\screen_rete\re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60648"/>
            <a:ext cx="4475484" cy="3666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Schema di Rete: Ministero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 descr="C:\Users\Stefano\Desktop\Informatica\Maturita2021\elaborato\screen_rete\minister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916832"/>
            <a:ext cx="5616624" cy="37372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Stefano\Desktop\Informatica\Maturita2021\elaborato\screen_rete\accentrato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7704856" cy="4438207"/>
          </a:xfrm>
          <a:prstGeom prst="rect">
            <a:avLst/>
          </a:prstGeom>
          <a:noFill/>
        </p:spPr>
      </p:pic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Schema di Rete: Accentratore e Ponti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Schema di Rete: Sede Centrale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 descr="C:\Users\Stefano\Desktop\Informatica\Maturita2021\elaborato\screen_rete\sede_centra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484784"/>
            <a:ext cx="5959032" cy="5040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Schema di Rete: </a:t>
            </a:r>
          </a:p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Flusso di Comunicazione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8" name="Picture 2" descr="C:\Users\Stefano\Desktop\Informatica\Maturita2021\elaborato\screen_rete\flusso_comunicativo.png"/>
          <p:cNvPicPr>
            <a:picLocks noChangeAspect="1" noChangeArrowheads="1"/>
          </p:cNvPicPr>
          <p:nvPr/>
        </p:nvPicPr>
        <p:blipFill>
          <a:blip r:embed="rId3" cstate="print">
            <a:lum contrast="45000"/>
          </a:blip>
          <a:srcRect/>
          <a:stretch>
            <a:fillRect/>
          </a:stretch>
        </p:blipFill>
        <p:spPr bwMode="auto">
          <a:xfrm>
            <a:off x="1259632" y="2204864"/>
            <a:ext cx="6192688" cy="42531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Simulazione Sensori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 descr="C:\Users\Stefano\Desktop\Informatica\Maturita2021\schemi\sim_sensori\grafico_rette.png"/>
          <p:cNvPicPr>
            <a:picLocks noChangeAspect="1" noChangeArrowheads="1"/>
          </p:cNvPicPr>
          <p:nvPr/>
        </p:nvPicPr>
        <p:blipFill>
          <a:blip r:embed="rId3" cstate="print">
            <a:lum contrast="35000"/>
          </a:blip>
          <a:srcRect/>
          <a:stretch>
            <a:fillRect/>
          </a:stretch>
        </p:blipFill>
        <p:spPr bwMode="auto">
          <a:xfrm>
            <a:off x="179512" y="1700808"/>
            <a:ext cx="5485979" cy="3915643"/>
          </a:xfrm>
          <a:prstGeom prst="rect">
            <a:avLst/>
          </a:prstGeom>
          <a:noFill/>
        </p:spPr>
      </p:pic>
      <p:pic>
        <p:nvPicPr>
          <p:cNvPr id="20483" name="Picture 3" descr="C:\Users\Stefano\Desktop\Informatica\Maturita2021\schemi\sim_sensori\offset.png"/>
          <p:cNvPicPr>
            <a:picLocks noChangeAspect="1" noChangeArrowheads="1"/>
          </p:cNvPicPr>
          <p:nvPr/>
        </p:nvPicPr>
        <p:blipFill>
          <a:blip r:embed="rId4" cstate="print">
            <a:lum contrast="45000"/>
          </a:blip>
          <a:srcRect/>
          <a:stretch>
            <a:fillRect/>
          </a:stretch>
        </p:blipFill>
        <p:spPr bwMode="auto">
          <a:xfrm>
            <a:off x="5436096" y="1916832"/>
            <a:ext cx="3373289" cy="28531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908720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Architettura Software del progetto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Stefano\Desktop\Informatica\Maturita2021\schemi\sw_arch\sw_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492896"/>
            <a:ext cx="5299364" cy="3528392"/>
          </a:xfrm>
          <a:prstGeom prst="rect">
            <a:avLst/>
          </a:prstGeom>
          <a:noFill/>
          <a:effectLst/>
        </p:spPr>
      </p:pic>
      <p:sp>
        <p:nvSpPr>
          <p:cNvPr id="10" name="CasellaDiTesto 9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React.js</a:t>
            </a:r>
          </a:p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Single Page Applications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C:\Users\Stefano\Desktop\Informatica\Maturita2021\schemi\client_server_arch\client_server_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420888"/>
            <a:ext cx="5400600" cy="3851466"/>
          </a:xfrm>
          <a:prstGeom prst="rect">
            <a:avLst/>
          </a:prstGeom>
          <a:noFill/>
        </p:spPr>
      </p:pic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Progettazione </a:t>
            </a:r>
          </a:p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Database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971600" y="2708920"/>
            <a:ext cx="45365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Concettuale</a:t>
            </a:r>
          </a:p>
          <a:p>
            <a:endParaRPr lang="it-IT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Logica</a:t>
            </a:r>
          </a:p>
          <a:p>
            <a:pPr>
              <a:buFont typeface="Arial" pitchFamily="34" charset="0"/>
              <a:buChar char="•"/>
            </a:pPr>
            <a:endParaRPr lang="it-IT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Fisica</a:t>
            </a:r>
            <a:endParaRPr lang="it-IT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tefano\Desktop\Informatica\Maturita2021\schemi\database\new\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7" y="2039373"/>
            <a:ext cx="7056784" cy="4580718"/>
          </a:xfrm>
          <a:prstGeom prst="rect">
            <a:avLst/>
          </a:prstGeom>
          <a:noFill/>
        </p:spPr>
      </p:pic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Progettazione </a:t>
            </a:r>
          </a:p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Concettuale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Progettazione </a:t>
            </a:r>
          </a:p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Logica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971600" y="2708920"/>
            <a:ext cx="525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Ristrutturazione schema E-R</a:t>
            </a:r>
          </a:p>
          <a:p>
            <a:endParaRPr lang="it-IT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 Modello Relazionale</a:t>
            </a:r>
            <a:endParaRPr lang="it-IT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tefano\Desktop\Informatica\Maturita2021\schemi\database\new\ER_ristruttura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32856"/>
            <a:ext cx="7128792" cy="4578825"/>
          </a:xfrm>
          <a:prstGeom prst="rect">
            <a:avLst/>
          </a:prstGeom>
          <a:noFill/>
        </p:spPr>
      </p:pic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Ristrutturazione </a:t>
            </a:r>
          </a:p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Schema E-R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tefano\Desktop\Informatica\Maturita2021\elaborato\logo_g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95736" cy="741919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971600" y="836712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 smtClean="0">
                <a:latin typeface="Times New Roman" pitchFamily="18" charset="0"/>
                <a:cs typeface="Times New Roman" pitchFamily="18" charset="0"/>
              </a:rPr>
              <a:t>Modello Relazionale</a:t>
            </a:r>
            <a:endParaRPr lang="it-IT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311447" y="6488668"/>
            <a:ext cx="1832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it-IT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Lorenzo Bartolini</a:t>
            </a:r>
            <a:endParaRPr lang="it-IT" sz="160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23528" y="2132856"/>
            <a:ext cx="8712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endParaRPr lang="it-IT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t-IT" b="1" dirty="0" smtClean="0"/>
              <a:t>Infrastruttura (</a:t>
            </a:r>
            <a:r>
              <a:rPr lang="it-IT" u="sng" dirty="0" err="1" smtClean="0"/>
              <a:t>CodiceInfr</a:t>
            </a:r>
            <a:r>
              <a:rPr lang="it-IT" dirty="0" smtClean="0"/>
              <a:t>, Nome, </a:t>
            </a:r>
            <a:r>
              <a:rPr lang="it-IT" dirty="0" err="1" smtClean="0"/>
              <a:t>IndiceBonta</a:t>
            </a:r>
            <a:r>
              <a:rPr lang="it-IT" dirty="0" smtClean="0"/>
              <a:t>, Tipo, Latitudine, Longitudine, </a:t>
            </a:r>
            <a:r>
              <a:rPr lang="it-IT" i="1" dirty="0" smtClean="0"/>
              <a:t>Autostrada</a:t>
            </a:r>
            <a:r>
              <a:rPr lang="it-IT" b="1" i="1" dirty="0" smtClean="0"/>
              <a:t>)</a:t>
            </a:r>
          </a:p>
          <a:p>
            <a:r>
              <a:rPr lang="it-IT" dirty="0" smtClean="0"/>
              <a:t>	</a:t>
            </a:r>
            <a:r>
              <a:rPr lang="it-IT" dirty="0" err="1" smtClean="0"/>
              <a:t>V.I.R</a:t>
            </a:r>
            <a:r>
              <a:rPr lang="it-IT" dirty="0" err="1" smtClean="0"/>
              <a:t>.</a:t>
            </a:r>
            <a:r>
              <a:rPr lang="it-IT" dirty="0" smtClean="0"/>
              <a:t> [Autostrada con </a:t>
            </a:r>
            <a:r>
              <a:rPr lang="it-IT" dirty="0" err="1" smtClean="0"/>
              <a:t>Autostrada.Codice</a:t>
            </a:r>
            <a:r>
              <a:rPr lang="it-IT" dirty="0" smtClean="0"/>
              <a:t>]</a:t>
            </a:r>
            <a:endParaRPr lang="it-IT" dirty="0" smtClean="0">
              <a:latin typeface="Times New Roman" pitchFamily="18" charset="0"/>
              <a:cs typeface="Times New Roman" pitchFamily="18" charset="0"/>
            </a:endParaRPr>
          </a:p>
          <a:p>
            <a:endParaRPr lang="it-IT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t-IT" b="1" dirty="0" smtClean="0"/>
              <a:t>Disponibilità (</a:t>
            </a:r>
            <a:r>
              <a:rPr lang="it-IT" i="1" u="sng" dirty="0" smtClean="0"/>
              <a:t>Parametro</a:t>
            </a:r>
            <a:r>
              <a:rPr lang="it-IT" i="1" dirty="0" smtClean="0"/>
              <a:t>, </a:t>
            </a:r>
            <a:r>
              <a:rPr lang="it-IT" i="1" u="sng" dirty="0" err="1" smtClean="0"/>
              <a:t>SocietaManutenzione</a:t>
            </a:r>
            <a:r>
              <a:rPr lang="it-IT" b="1" i="1" dirty="0" smtClean="0"/>
              <a:t>)</a:t>
            </a:r>
          </a:p>
          <a:p>
            <a:r>
              <a:rPr lang="it-IT" dirty="0" smtClean="0"/>
              <a:t>	</a:t>
            </a:r>
            <a:r>
              <a:rPr lang="it-IT" dirty="0" err="1" smtClean="0"/>
              <a:t>V.I.R</a:t>
            </a:r>
            <a:r>
              <a:rPr lang="it-IT" dirty="0" err="1" smtClean="0"/>
              <a:t>.</a:t>
            </a:r>
            <a:r>
              <a:rPr lang="it-IT" dirty="0" smtClean="0"/>
              <a:t> [Infrastruttura con </a:t>
            </a:r>
            <a:r>
              <a:rPr lang="it-IT" dirty="0" err="1" smtClean="0"/>
              <a:t>Infrastruttura.CodiceInfr</a:t>
            </a:r>
            <a:r>
              <a:rPr lang="it-IT" dirty="0" smtClean="0"/>
              <a:t>]</a:t>
            </a:r>
          </a:p>
          <a:p>
            <a:r>
              <a:rPr lang="it-IT" dirty="0" smtClean="0"/>
              <a:t>	</a:t>
            </a:r>
            <a:r>
              <a:rPr lang="it-IT" dirty="0" err="1" smtClean="0"/>
              <a:t>V.I.R</a:t>
            </a:r>
            <a:r>
              <a:rPr lang="it-IT" dirty="0" err="1" smtClean="0"/>
              <a:t>.</a:t>
            </a:r>
            <a:r>
              <a:rPr lang="it-IT" dirty="0" smtClean="0"/>
              <a:t> [Parametro con </a:t>
            </a:r>
            <a:r>
              <a:rPr lang="it-IT" dirty="0" err="1" smtClean="0"/>
              <a:t>Parametro.Parametro</a:t>
            </a:r>
            <a:r>
              <a:rPr lang="it-IT" dirty="0" smtClean="0"/>
              <a:t>]</a:t>
            </a:r>
            <a:endParaRPr lang="it-IT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t-IT" sz="32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it-IT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226</Words>
  <Application>Microsoft Office PowerPoint</Application>
  <PresentationFormat>Presentazione su schermo (4:3)</PresentationFormat>
  <Paragraphs>97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6" baseType="lpstr">
      <vt:lpstr>Tema di Office</vt:lpstr>
      <vt:lpstr>Elaborato Esame di Stato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Elaborato Esame di Stato</dc:title>
  <dc:creator>Lorenzo Bartolini</dc:creator>
  <cp:lastModifiedBy>Stefano</cp:lastModifiedBy>
  <cp:revision>8</cp:revision>
  <dcterms:created xsi:type="dcterms:W3CDTF">2021-05-30T13:36:41Z</dcterms:created>
  <dcterms:modified xsi:type="dcterms:W3CDTF">2021-05-30T14:36:22Z</dcterms:modified>
</cp:coreProperties>
</file>